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76" r:id="rId4"/>
    <p:sldId id="258" r:id="rId5"/>
    <p:sldId id="259" r:id="rId6"/>
    <p:sldId id="266" r:id="rId7"/>
    <p:sldId id="261" r:id="rId8"/>
    <p:sldId id="263" r:id="rId9"/>
    <p:sldId id="268" r:id="rId10"/>
    <p:sldId id="269" r:id="rId11"/>
    <p:sldId id="271" r:id="rId12"/>
    <p:sldId id="275" r:id="rId13"/>
    <p:sldId id="272" r:id="rId14"/>
    <p:sldId id="274" r:id="rId1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F33CC"/>
    <a:srgbClr val="33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26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EA8DA-4E3A-4A2F-BFA5-995B66897E1F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25848-F146-418D-909B-8AE3896E3F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3433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E0F3AAD-22A7-421D-824D-81C09D64E066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45E5935-77D8-4A03-9EF4-40E4BB3363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97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E5935-77D8-4A03-9EF4-40E4BB3363F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E5935-77D8-4A03-9EF4-40E4BB3363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606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258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1590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3037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0853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444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8393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543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1496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550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632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784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.pn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8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7.jpeg"/><Relationship Id="rId5" Type="http://schemas.openxmlformats.org/officeDocument/2006/relationships/image" Target="../media/image4.png"/><Relationship Id="rId10" Type="http://schemas.openxmlformats.org/officeDocument/2006/relationships/image" Target="../media/image52.png"/><Relationship Id="rId4" Type="http://schemas.openxmlformats.org/officeDocument/2006/relationships/image" Target="../media/image9.jpeg"/><Relationship Id="rId9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9.jpeg"/><Relationship Id="rId4" Type="http://schemas.openxmlformats.org/officeDocument/2006/relationships/image" Target="../media/image12.pn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21.png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8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8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3501008"/>
            <a:ext cx="1872208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501008"/>
            <a:ext cx="1584176" cy="299236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908720"/>
            <a:ext cx="17281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uploads.likengo.ru/uploads/albums/b0/4c/40e1b3941af279943778806622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268760"/>
            <a:ext cx="3392110" cy="313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3851920" y="3284984"/>
            <a:ext cx="1944216" cy="324036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39744" y="5626894"/>
            <a:ext cx="23042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Подготовила: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Воспитатель: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Курбатова Т.Д.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год. 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5536" y="232841"/>
            <a:ext cx="84969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детский сад № 12 посёлка Заречного муниципального образования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Белореченский район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/МАДОУ Д/С 12/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7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8" cstate="print"/>
          <a:srcRect l="13601" t="6951" r="13600" b="6951"/>
          <a:stretch>
            <a:fillRect/>
          </a:stretch>
        </p:blipFill>
        <p:spPr bwMode="auto">
          <a:xfrm>
            <a:off x="1331640" y="836712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227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-1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365104"/>
            <a:ext cx="1397162" cy="22668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365104"/>
            <a:ext cx="1115616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548680"/>
            <a:ext cx="1146472" cy="179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650504" y="2204864"/>
            <a:ext cx="1493496" cy="24891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3356992"/>
            <a:ext cx="12241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4365104"/>
            <a:ext cx="61926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Стремись животных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защищать,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ведь – братья наши!</a:t>
            </a: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Стремись чуть-чуть добрее стать,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сделать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краше!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дружба крепкая верна,</a:t>
            </a: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как люди!</a:t>
            </a: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нам их доброта нужна,</a:t>
            </a: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без добра мы будем?</a:t>
            </a:r>
          </a:p>
        </p:txBody>
      </p:sp>
      <p:pic>
        <p:nvPicPr>
          <p:cNvPr id="17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7" cstate="print"/>
          <a:srcRect l="13601" t="6951" r="13600" b="6951"/>
          <a:stretch>
            <a:fillRect/>
          </a:stretch>
        </p:blipFill>
        <p:spPr bwMode="auto">
          <a:xfrm>
            <a:off x="395536" y="1628800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Новая папка (2)\20220527_1139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620688"/>
            <a:ext cx="5112568" cy="3834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167"/>
            <a:ext cx="9180000" cy="6882167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-91662"/>
            <a:ext cx="1008112" cy="1710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125081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2987824" y="4243280"/>
            <a:ext cx="1584176" cy="26147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2348880"/>
            <a:ext cx="2520280" cy="4264038"/>
          </a:xfrm>
          <a:prstGeom prst="rect">
            <a:avLst/>
          </a:prstGeom>
          <a:noFill/>
        </p:spPr>
        <p:txBody>
          <a:bodyPr wrap="square" tIns="0" rIns="108000" bIns="108000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 родную природу-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Озёра, леса и поля,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это же наша с тобою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Навеки родная Земля!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ней мы с тобою родились,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Живём мы с тобою на ней.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будем же, люди , все вместе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к ней относиться добрей!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8864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«Осень, золотая пора»!   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6" cstate="print"/>
          <a:srcRect l="13601" t="6951" r="13600" b="6951"/>
          <a:stretch>
            <a:fillRect/>
          </a:stretch>
        </p:blipFill>
        <p:spPr bwMode="auto">
          <a:xfrm>
            <a:off x="7415808" y="1268760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" descr="C:\Users\User\Desktop\Новая папка (2)\20221017_1727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254" y="764704"/>
            <a:ext cx="4896546" cy="3672408"/>
          </a:xfrm>
          <a:prstGeom prst="rect">
            <a:avLst/>
          </a:prstGeom>
          <a:noFill/>
        </p:spPr>
      </p:pic>
      <p:pic>
        <p:nvPicPr>
          <p:cNvPr id="2050" name="Picture 2" descr="C:\Users\User\Desktop\Новая папка (2)\IMG-20220923-WA0074.jpg"/>
          <p:cNvPicPr>
            <a:picLocks noChangeAspect="1" noChangeArrowheads="1"/>
          </p:cNvPicPr>
          <p:nvPr/>
        </p:nvPicPr>
        <p:blipFill>
          <a:blip r:embed="rId8" cstate="print"/>
          <a:srcRect l="13644" r="14490"/>
          <a:stretch>
            <a:fillRect/>
          </a:stretch>
        </p:blipFill>
        <p:spPr bwMode="auto">
          <a:xfrm>
            <a:off x="4860032" y="4077072"/>
            <a:ext cx="4104456" cy="25745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3523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-13693"/>
            <a:ext cx="9147766" cy="6858001"/>
          </a:xfrm>
          <a:prstGeom prst="rect">
            <a:avLst/>
          </a:prstGeom>
          <a:noFill/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0" y="4005064"/>
            <a:ext cx="1584176" cy="26402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60648"/>
            <a:ext cx="8277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акция "Поможем птицам перезимовать!"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2040" y="836712"/>
            <a:ext cx="4211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кормушку смастерили, 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столовую открыли. 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Воробей, снегирь-сосед, 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вам зимой обед.</a:t>
            </a:r>
          </a:p>
        </p:txBody>
      </p:sp>
      <p:pic>
        <p:nvPicPr>
          <p:cNvPr id="12" name="Picture 1" descr="C:\Users\User\Desktop\Новая папка (2)\20220401_0814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3491880" cy="2618910"/>
          </a:xfrm>
          <a:prstGeom prst="rect">
            <a:avLst/>
          </a:prstGeom>
          <a:noFill/>
        </p:spPr>
      </p:pic>
      <p:pic>
        <p:nvPicPr>
          <p:cNvPr id="14" name="Picture 2" descr="C:\Users\User\Desktop\Новая папка (2)\20220401_1003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636912"/>
            <a:ext cx="3707904" cy="2780928"/>
          </a:xfrm>
          <a:prstGeom prst="rect">
            <a:avLst/>
          </a:prstGeom>
          <a:noFill/>
        </p:spPr>
      </p:pic>
      <p:pic>
        <p:nvPicPr>
          <p:cNvPr id="4097" name="Picture 1" descr="C:\Users\User\Desktop\Новая папка (2)\20220401_1011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3645024"/>
            <a:ext cx="3590323" cy="2692742"/>
          </a:xfrm>
          <a:prstGeom prst="rect">
            <a:avLst/>
          </a:prstGeom>
          <a:noFill/>
        </p:spPr>
      </p:pic>
      <p:pic>
        <p:nvPicPr>
          <p:cNvPr id="16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8" cstate="print"/>
          <a:srcRect l="13601" t="6951" r="13600" b="6951"/>
          <a:stretch>
            <a:fillRect/>
          </a:stretch>
        </p:blipFill>
        <p:spPr bwMode="auto">
          <a:xfrm>
            <a:off x="7740352" y="4644554"/>
            <a:ext cx="1403648" cy="2213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3523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2" y="-2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740352" y="4437112"/>
            <a:ext cx="1296144" cy="2160240"/>
          </a:xfrm>
          <a:prstGeom prst="rect">
            <a:avLst/>
          </a:prstGeom>
          <a:noFill/>
        </p:spPr>
      </p:pic>
      <p:pic>
        <p:nvPicPr>
          <p:cNvPr id="10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7766" cy="6858001"/>
          </a:xfrm>
          <a:prstGeom prst="rect">
            <a:avLst/>
          </a:prstGeom>
          <a:noFill/>
        </p:spPr>
      </p:pic>
      <p:pic>
        <p:nvPicPr>
          <p:cNvPr id="5122" name="Picture 2" descr="C:\Users\Дмитрий\OneDrive\Рабочий стол\по экологии\img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6051165" cy="4536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review-image" descr="http://mdobu20.ucoz.ru/2016/1/01-3-.jpg"/>
          <p:cNvPicPr/>
          <p:nvPr/>
        </p:nvPicPr>
        <p:blipFill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941168"/>
            <a:ext cx="1050806" cy="1916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review-image" descr="http://xn--80atdlv6dr.xn--p1ai/wp-content/uploads/2015/09/tihonya.jpg"/>
          <p:cNvPicPr/>
          <p:nvPr/>
        </p:nvPicPr>
        <p:blipFill>
          <a:blip r:embed="rId9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362446" cy="2119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0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683568" y="4521767"/>
            <a:ext cx="1401740" cy="2336233"/>
          </a:xfrm>
          <a:prstGeom prst="rect">
            <a:avLst/>
          </a:prstGeom>
          <a:noFill/>
        </p:spPr>
      </p:pic>
      <p:pic>
        <p:nvPicPr>
          <p:cNvPr id="15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11" cstate="print"/>
          <a:srcRect l="13601" t="6951" r="13600" b="6951"/>
          <a:stretch>
            <a:fillRect/>
          </a:stretch>
        </p:blipFill>
        <p:spPr bwMode="auto">
          <a:xfrm>
            <a:off x="7092280" y="2276872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3523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-2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72208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1512168" cy="29923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1940819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265099" y="3645024"/>
            <a:ext cx="1771397" cy="29523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flipV="1">
            <a:off x="1245878" y="5085347"/>
            <a:ext cx="45719" cy="457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07999" lvl="0" indent="0" algn="ctr">
              <a:buNone/>
            </a:pP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3140968"/>
            <a:ext cx="61550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чистой и мирной планеты!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7" cstate="print"/>
          <a:srcRect l="13601" t="6951" r="13600" b="6951"/>
          <a:stretch>
            <a:fillRect/>
          </a:stretch>
        </p:blipFill>
        <p:spPr bwMode="auto">
          <a:xfrm>
            <a:off x="3851920" y="404664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3523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113" y="164692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4598846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1181" y="0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740352" y="4437112"/>
            <a:ext cx="1296144" cy="21602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71600" y="692696"/>
            <a:ext cx="6768752" cy="777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Эколёнок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– это ребенок, который бережет и защищает природу, ему свойственно доброе, уважительное, внимательное и заботливое отношение к ней.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Природа – один из важнейших факторов народной педагогики. Она не только среда обитания, но и родная сторона, Родина. Поэтому в процессе знакомства с природой своего края, у ребёнка воспитывается любовь к каждому объекту в природе, что в свою очередь, способствует и решению природоохранных задач. Для этого должна быть разработана идеология, позволяющая сформировать у ребёнка культуру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природолюбия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любовь к природе родного края, а, значит, любовь к государству. Воспитание любви к природе, её животному и растительному миру должно осуществляться постоянно, потому что формирование отношения к стране и государству, где живёт человек, начинается с детства. Дошкольные образовательные организации, являясь начальным звеном системы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0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формирование у ребёнка богатого внутреннего мира и системы ценностных отношений к природе, её животному и растительному миру, развитие внутренней потребности любви к природе и, как следствие, бережного отношения к ней, воспитание у ребёнка культуры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природолюбия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познакомить детей со сказочными героями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Эколятами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друзьями и защитниками природы, дать ребёнку знания об окружающей его природе, познакомить с разнообразием животного и растительного мира его малой родины, показать неповторимость, величие, силу и красоту природы;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 способствовать развитию понимания ребёнком неразделимого единства человека и природы, понимание общечеловеческой ценности природы;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 помочь ребёнку осознать необходимость сохранения, охраны и спасения природы для выживания на земле самого человека;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 расширить общий кругозор детей, способствовать развитию их творческих  и интеллектуальных способностей;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  помочь ребёнку самоопределиться в построении взаимоотношений с природой и окружающим его миром;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 вместе со сказочными героями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Эколятами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изучать правила поведения на природе и правила «Азбуки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Природолюбия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способствовать воспитанию потребности принимать активное участие в природоохранной и экологической деятельности.</a:t>
            </a: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113" y="164692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4598846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1181" y="0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740352" y="4437112"/>
            <a:ext cx="1296144" cy="2160240"/>
          </a:xfrm>
          <a:prstGeom prst="rect">
            <a:avLst/>
          </a:prstGeom>
          <a:noFill/>
        </p:spPr>
      </p:pic>
      <p:pic>
        <p:nvPicPr>
          <p:cNvPr id="11" name="Picture 2" descr="C:\Users\User\Desktop\экология\20221102_183457.jpg"/>
          <p:cNvPicPr>
            <a:picLocks noChangeAspect="1" noChangeArrowheads="1"/>
          </p:cNvPicPr>
          <p:nvPr/>
        </p:nvPicPr>
        <p:blipFill>
          <a:blip r:embed="rId8" cstate="print"/>
          <a:srcRect l="-6964" t="-2611" r="3737" b="1229"/>
          <a:stretch>
            <a:fillRect/>
          </a:stretch>
        </p:blipFill>
        <p:spPr bwMode="auto">
          <a:xfrm>
            <a:off x="395536" y="620688"/>
            <a:ext cx="3528392" cy="56166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63888" y="90872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Меня зовут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ЭкоНика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Эко-экология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Ника-победа)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Меня создали ребята казачата  из детского сада №12 поселка Заречный 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Белореченского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Краснодарского края.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самая добрая  и счастливая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девочка  в зеленом платье с яркими жёлто-зелёными 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пугавицами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и пышным воротничком.</a:t>
            </a:r>
            <a:b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У меня  желтый бант и красивые  распущенные волосы . На моих ладошках  птичка-синичка  и распустившийся желтый пион, мой любимый цветок.  Я всегда слежу за чистотой и очень  бережным отношением к природе. Я знаю много интересного  и  загадочного,  про нашу  самую  красивую и необыкновенную планету Земля. 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1484784"/>
            <a:ext cx="14367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7236296" y="4697760"/>
            <a:ext cx="1296144" cy="216024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403648" y="501317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дружные ребята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Станет чище на планете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Если ей помогут дети!»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764704"/>
            <a:ext cx="90232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к  школе   группа№2</a:t>
            </a:r>
          </a:p>
          <a:p>
            <a:endParaRPr lang="ru-RU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1484784"/>
            <a:ext cx="5976664" cy="462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9143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7319" y="2096419"/>
            <a:ext cx="1080120" cy="170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303112" y="4774360"/>
            <a:ext cx="33427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-Кто такие 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 - дружные ребята,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Чистоту планеты охраняют,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мусор убирают!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review-image" descr="http://mdobu20.ucoz.ru/2016/1/01-3-.jpg"/>
          <p:cNvPicPr/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4499992" y="4779731"/>
            <a:ext cx="1245230" cy="2078269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176094" y="327269"/>
            <a:ext cx="5398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336600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Акция: «Очистим наш поселок  от мусора»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 descr="C:\Users\User\Desktop\Новая папка (2)\20221024_1203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1124744"/>
            <a:ext cx="4656517" cy="3492388"/>
          </a:xfrm>
          <a:prstGeom prst="rect">
            <a:avLst/>
          </a:prstGeom>
          <a:noFill/>
        </p:spPr>
      </p:pic>
      <p:pic>
        <p:nvPicPr>
          <p:cNvPr id="11266" name="Picture 2" descr="C:\Users\User\Desktop\Новая папка (2)\20221024_1205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2204864"/>
            <a:ext cx="2736304" cy="3648405"/>
          </a:xfrm>
          <a:prstGeom prst="rect">
            <a:avLst/>
          </a:prstGeom>
          <a:noFill/>
        </p:spPr>
      </p:pic>
      <p:pic>
        <p:nvPicPr>
          <p:cNvPr id="18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9" cstate="print"/>
          <a:srcRect l="13601" t="6951" r="13600" b="6951"/>
          <a:stretch>
            <a:fillRect/>
          </a:stretch>
        </p:blipFill>
        <p:spPr bwMode="auto">
          <a:xfrm>
            <a:off x="6300192" y="476672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Объект 16" descr="C:\Users\Дмитрий\AppData\Local\Microsoft\Windows\INetCache\Content.Word\20200606_20454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94412" y="2416767"/>
            <a:ext cx="2955175" cy="2892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-1"/>
            <a:ext cx="9147766" cy="685800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220072" y="1772816"/>
            <a:ext cx="338625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/>
          </a:p>
          <a:p>
            <a:pPr algn="ctr"/>
            <a:endParaRPr lang="ru-RU" sz="1600" b="1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-Кто такие 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 - дружные ребята,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Разъясняют всем вокруг: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794" y="5157193"/>
            <a:ext cx="4572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природу защищать,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растениям помогать!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4193704"/>
            <a:ext cx="159926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0"/>
            <a:ext cx="133164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98072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акция: </a:t>
            </a:r>
          </a:p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Подари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растениям  свою заботу»! </a:t>
            </a: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1" name="Picture 1" descr="C:\Users\User\Desktop\Новая папка (2)\c1ad0e1a-4a31-45ca-ab73-90a900361c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772816"/>
            <a:ext cx="4490831" cy="3368123"/>
          </a:xfrm>
          <a:prstGeom prst="rect">
            <a:avLst/>
          </a:prstGeom>
          <a:noFill/>
        </p:spPr>
      </p:pic>
      <p:pic>
        <p:nvPicPr>
          <p:cNvPr id="10242" name="Picture 2" descr="C:\Users\User\Desktop\Новая папка (2)\b5c0e3dc-d631-4392-bfbf-6415c73837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51512" y="3563634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-1"/>
            <a:ext cx="9147766" cy="6858001"/>
          </a:xfrm>
          <a:prstGeom prst="rect">
            <a:avLst/>
          </a:prstGeom>
          <a:noFill/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7725"/>
            <a:ext cx="1187624" cy="2200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6020" y="1924465"/>
            <a:ext cx="1285356" cy="160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-24204" y="2223577"/>
            <a:ext cx="1296144" cy="216024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573882" y="3995678"/>
            <a:ext cx="2086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станет сердцу твоему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Понятна птичья речь –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ты научишься тому,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все беречь.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20688"/>
            <a:ext cx="2123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столько красоты –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Вглядись, и ты поймешь,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росистые кусты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Окутывает дрож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16216" y="620688"/>
            <a:ext cx="2627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Куда, журча, ручей бежит,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Прозрачнее стекла,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под вечер, в поле ржи,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Поют перепела.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</p:txBody>
      </p:sp>
      <p:pic>
        <p:nvPicPr>
          <p:cNvPr id="22" name="preview-image" descr="http://ds2romawka.ucoz.ru/img/umnica.png"/>
          <p:cNvPicPr/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8584" y="2248925"/>
            <a:ext cx="1224136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 descr="C:\Users\User\Desktop\Новая папка (2)\20221031_1615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3933056"/>
            <a:ext cx="3611893" cy="2708920"/>
          </a:xfrm>
          <a:prstGeom prst="rect">
            <a:avLst/>
          </a:prstGeom>
          <a:noFill/>
        </p:spPr>
      </p:pic>
      <p:pic>
        <p:nvPicPr>
          <p:cNvPr id="9218" name="Picture 2" descr="C:\Users\User\Desktop\Новая папка (2)\20220405_1131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548680"/>
            <a:ext cx="3816424" cy="2862318"/>
          </a:xfrm>
          <a:prstGeom prst="rect">
            <a:avLst/>
          </a:prstGeom>
          <a:noFill/>
        </p:spPr>
      </p:pic>
      <p:pic>
        <p:nvPicPr>
          <p:cNvPr id="17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9" cstate="print"/>
          <a:srcRect l="13601" t="6951" r="13600" b="6951"/>
          <a:stretch>
            <a:fillRect/>
          </a:stretch>
        </p:blipFill>
        <p:spPr bwMode="auto">
          <a:xfrm>
            <a:off x="6516216" y="3645024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766" y="14831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66" y="368524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563888" y="187014"/>
            <a:ext cx="19442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вместе Землю украшать,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Сажать сады, цветы сажать повсюду.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вместе Землю уважать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относиться с нежностью, как к чуду!</a:t>
            </a:r>
          </a:p>
          <a:p>
            <a:pPr algn="ctr"/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забываем, что она у нас одна –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Неповторимая, ранимая, живая.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Прекрасная: хоть лето, хоть зима…</a:t>
            </a:r>
            <a:b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у нас одна, одна такая!</a:t>
            </a:r>
          </a:p>
          <a:p>
            <a:pPr algn="ctr"/>
            <a:endParaRPr lang="ru-RU" dirty="0"/>
          </a:p>
        </p:txBody>
      </p:sp>
      <p:pic>
        <p:nvPicPr>
          <p:cNvPr id="17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0" y="4747782"/>
            <a:ext cx="1296144" cy="2160240"/>
          </a:xfrm>
          <a:prstGeom prst="rect">
            <a:avLst/>
          </a:prstGeom>
          <a:noFill/>
        </p:spPr>
      </p:pic>
      <p:pic>
        <p:nvPicPr>
          <p:cNvPr id="1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107672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Users\User\Desktop\Новая папка (2)\20220411_111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6160" y="476672"/>
            <a:ext cx="3817840" cy="2863380"/>
          </a:xfrm>
          <a:prstGeom prst="rect">
            <a:avLst/>
          </a:prstGeom>
          <a:noFill/>
        </p:spPr>
      </p:pic>
      <p:pic>
        <p:nvPicPr>
          <p:cNvPr id="8196" name="Picture 4" descr="C:\Users\User\Desktop\Новая папка (2)\20210623_0730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20888"/>
            <a:ext cx="3528392" cy="2646294"/>
          </a:xfrm>
          <a:prstGeom prst="rect">
            <a:avLst/>
          </a:prstGeom>
          <a:noFill/>
        </p:spPr>
      </p:pic>
      <p:pic>
        <p:nvPicPr>
          <p:cNvPr id="8202" name="Picture 10" descr="C:\Users\User\Desktop\Новая папка (2)\20221019_1622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3305606"/>
            <a:ext cx="2664296" cy="3552394"/>
          </a:xfrm>
          <a:prstGeom prst="rect">
            <a:avLst/>
          </a:prstGeom>
          <a:noFill/>
        </p:spPr>
      </p:pic>
      <p:pic>
        <p:nvPicPr>
          <p:cNvPr id="26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9" cstate="print"/>
          <a:srcRect l="13601" t="6951" r="13600" b="6951"/>
          <a:stretch>
            <a:fillRect/>
          </a:stretch>
        </p:blipFill>
        <p:spPr bwMode="auto">
          <a:xfrm>
            <a:off x="3635896" y="4359876"/>
            <a:ext cx="1584176" cy="2498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C 0.08247 -0.09421 0.16493 -0.18819 0.25868 -0.20255 C 0.35243 -0.2169 0.49444 -0.12014 0.5625 -0.08588 C 0.63056 -0.05162 0.64983 -0.0125 0.66736 0.00255 " pathEditMode="relative" ptsTypes="aa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C -0.06979 -0.09653 -0.13958 -0.19306 -0.23854 -0.20394 C -0.3375 -0.21482 -0.52048 -0.10741 -0.59427 -0.06528 C -0.66805 -0.02315 -0.66632 0.02986 -0.68073 0.04884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4288"/>
            <a:ext cx="9147766" cy="6858001"/>
          </a:xfrm>
          <a:prstGeom prst="rect">
            <a:avLst/>
          </a:prstGeom>
          <a:noFill/>
        </p:spPr>
      </p:pic>
      <p:pic>
        <p:nvPicPr>
          <p:cNvPr id="6" name="preview-image" descr="http://xn--80atdlv6dr.xn--p1ai/wp-content/uploads/2015/09/tihonya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12" y="570336"/>
            <a:ext cx="1189806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review-image" descr="http://mdobu20.ucoz.ru/2016/1/01-3-.jpg"/>
          <p:cNvPicPr/>
          <p:nvPr/>
        </p:nvPicPr>
        <p:blipFill>
          <a:blip r:embed="rId4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909" y="4509120"/>
            <a:ext cx="1187624" cy="2049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review-image" descr="http://ds2romawka.ucoz.ru/img/umnica.png"/>
          <p:cNvPicPr/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8632" y="1170617"/>
            <a:ext cx="1565889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eco18.ru/template/images/news/0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3448"/>
          <a:stretch>
            <a:fillRect/>
          </a:stretch>
        </p:blipFill>
        <p:spPr bwMode="auto">
          <a:xfrm>
            <a:off x="4355976" y="4146525"/>
            <a:ext cx="1555125" cy="25918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481302" y="732766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надо мусор оставлять,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 портя всю красу,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мы срочно прекращать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 в помойку превращать!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79104" y="4747037"/>
            <a:ext cx="3708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играйте и гуляйте,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мусор там не оставляйте !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лес чист, красив, опрятен,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отдых вдвойне приятен!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332656"/>
            <a:ext cx="8784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игра: «Мы с природой дружим, мусор нам не нужен!»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7" descr="C:\Users\User\Desktop\экология\экология конкурс\20221102_183457.jpg"/>
          <p:cNvPicPr>
            <a:picLocks noChangeAspect="1" noChangeArrowheads="1"/>
          </p:cNvPicPr>
          <p:nvPr/>
        </p:nvPicPr>
        <p:blipFill>
          <a:blip r:embed="rId7" cstate="print"/>
          <a:srcRect l="13601" t="6951" r="13600" b="6951"/>
          <a:stretch>
            <a:fillRect/>
          </a:stretch>
        </p:blipFill>
        <p:spPr bwMode="auto">
          <a:xfrm>
            <a:off x="7415808" y="4132774"/>
            <a:ext cx="1728192" cy="2725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User\Desktop\Новая папка (2)\20220524_1719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2492896"/>
            <a:ext cx="6195520" cy="4646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</TotalTime>
  <Words>257</Words>
  <Application>Microsoft Office PowerPoint</Application>
  <PresentationFormat>Экран (4:3)</PresentationFormat>
  <Paragraphs>80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User</cp:lastModifiedBy>
  <cp:revision>93</cp:revision>
  <cp:lastPrinted>2021-11-07T14:09:27Z</cp:lastPrinted>
  <dcterms:created xsi:type="dcterms:W3CDTF">2018-05-03T06:45:13Z</dcterms:created>
  <dcterms:modified xsi:type="dcterms:W3CDTF">2022-11-06T18:38:59Z</dcterms:modified>
</cp:coreProperties>
</file>